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1CE03-DA53-4251-8B56-29597E8F8551}" v="18" dt="2024-02-04T21:30:3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antrell" userId="edb8f765db597cd0" providerId="LiveId" clId="{8ED1CE03-DA53-4251-8B56-29597E8F8551}"/>
    <pc:docChg chg="custSel addSld modSld">
      <pc:chgData name="Andrew Cantrell" userId="edb8f765db597cd0" providerId="LiveId" clId="{8ED1CE03-DA53-4251-8B56-29597E8F8551}" dt="2024-02-04T21:30:37.009" v="813"/>
      <pc:docMkLst>
        <pc:docMk/>
      </pc:docMkLst>
      <pc:sldChg chg="modSp modAnim">
        <pc:chgData name="Andrew Cantrell" userId="edb8f765db597cd0" providerId="LiveId" clId="{8ED1CE03-DA53-4251-8B56-29597E8F8551}" dt="2024-02-04T20:32:53.595" v="88"/>
        <pc:sldMkLst>
          <pc:docMk/>
          <pc:sldMk cId="3319682879" sldId="258"/>
        </pc:sldMkLst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7" creationId="{BCE61B1E-8499-CE1A-4EB6-4223B6B9F750}"/>
          </ac:spMkLst>
        </pc:spChg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8" creationId="{39E8366B-3699-6988-D703-7565D5950BAD}"/>
          </ac:spMkLst>
        </pc:spChg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9" creationId="{80B4C015-8434-F4B3-B073-321358706F33}"/>
          </ac:spMkLst>
        </pc:spChg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10" creationId="{2F8618AF-D1ED-B211-11C3-D42D095E8291}"/>
          </ac:spMkLst>
        </pc:spChg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12" creationId="{CE4AD458-DC8C-8D74-58AF-21CEE27A9029}"/>
          </ac:spMkLst>
        </pc:spChg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13" creationId="{F06AC75A-F586-74D1-B8BB-ADE25F75ADD6}"/>
          </ac:spMkLst>
        </pc:spChg>
        <pc:spChg chg="mod">
          <ac:chgData name="Andrew Cantrell" userId="edb8f765db597cd0" providerId="LiveId" clId="{8ED1CE03-DA53-4251-8B56-29597E8F8551}" dt="2024-02-04T20:32:53.595" v="88"/>
          <ac:spMkLst>
            <pc:docMk/>
            <pc:sldMk cId="3319682879" sldId="258"/>
            <ac:spMk id="14" creationId="{F6CF06FD-1B6C-64DC-7E9F-F64CC7AA3CBB}"/>
          </ac:spMkLst>
        </pc:spChg>
      </pc:sldChg>
      <pc:sldChg chg="modSp add mod modAnim">
        <pc:chgData name="Andrew Cantrell" userId="edb8f765db597cd0" providerId="LiveId" clId="{8ED1CE03-DA53-4251-8B56-29597E8F8551}" dt="2024-02-04T21:30:37.009" v="813"/>
        <pc:sldMkLst>
          <pc:docMk/>
          <pc:sldMk cId="3202183113" sldId="259"/>
        </pc:sldMkLst>
        <pc:spChg chg="mod">
          <ac:chgData name="Andrew Cantrell" userId="edb8f765db597cd0" providerId="LiveId" clId="{8ED1CE03-DA53-4251-8B56-29597E8F8551}" dt="2024-02-04T14:06:38.317" v="3" actId="20577"/>
          <ac:spMkLst>
            <pc:docMk/>
            <pc:sldMk cId="3202183113" sldId="259"/>
            <ac:spMk id="4" creationId="{83CB8AE0-F0B9-490C-8924-F46B71179F5E}"/>
          </ac:spMkLst>
        </pc:spChg>
        <pc:spChg chg="mod">
          <ac:chgData name="Andrew Cantrell" userId="edb8f765db597cd0" providerId="LiveId" clId="{8ED1CE03-DA53-4251-8B56-29597E8F8551}" dt="2024-02-04T20:50:01.838" v="393" actId="20577"/>
          <ac:spMkLst>
            <pc:docMk/>
            <pc:sldMk cId="3202183113" sldId="259"/>
            <ac:spMk id="7" creationId="{BCE61B1E-8499-CE1A-4EB6-4223B6B9F750}"/>
          </ac:spMkLst>
        </pc:spChg>
        <pc:spChg chg="mod">
          <ac:chgData name="Andrew Cantrell" userId="edb8f765db597cd0" providerId="LiveId" clId="{8ED1CE03-DA53-4251-8B56-29597E8F8551}" dt="2024-02-04T21:09:26.836" v="786" actId="404"/>
          <ac:spMkLst>
            <pc:docMk/>
            <pc:sldMk cId="3202183113" sldId="259"/>
            <ac:spMk id="8" creationId="{39E8366B-3699-6988-D703-7565D5950BAD}"/>
          </ac:spMkLst>
        </pc:spChg>
        <pc:spChg chg="mod">
          <ac:chgData name="Andrew Cantrell" userId="edb8f765db597cd0" providerId="LiveId" clId="{8ED1CE03-DA53-4251-8B56-29597E8F8551}" dt="2024-02-04T20:51:45.491" v="435" actId="6549"/>
          <ac:spMkLst>
            <pc:docMk/>
            <pc:sldMk cId="3202183113" sldId="259"/>
            <ac:spMk id="9" creationId="{80B4C015-8434-F4B3-B073-321358706F33}"/>
          </ac:spMkLst>
        </pc:spChg>
        <pc:spChg chg="mod">
          <ac:chgData name="Andrew Cantrell" userId="edb8f765db597cd0" providerId="LiveId" clId="{8ED1CE03-DA53-4251-8B56-29597E8F8551}" dt="2024-02-04T21:09:37.393" v="788" actId="404"/>
          <ac:spMkLst>
            <pc:docMk/>
            <pc:sldMk cId="3202183113" sldId="259"/>
            <ac:spMk id="10" creationId="{2F8618AF-D1ED-B211-11C3-D42D095E8291}"/>
          </ac:spMkLst>
        </pc:spChg>
        <pc:spChg chg="mod">
          <ac:chgData name="Andrew Cantrell" userId="edb8f765db597cd0" providerId="LiveId" clId="{8ED1CE03-DA53-4251-8B56-29597E8F8551}" dt="2024-02-04T21:10:20.686" v="806" actId="20577"/>
          <ac:spMkLst>
            <pc:docMk/>
            <pc:sldMk cId="3202183113" sldId="259"/>
            <ac:spMk id="12" creationId="{CE4AD458-DC8C-8D74-58AF-21CEE27A9029}"/>
          </ac:spMkLst>
        </pc:spChg>
        <pc:spChg chg="mod">
          <ac:chgData name="Andrew Cantrell" userId="edb8f765db597cd0" providerId="LiveId" clId="{8ED1CE03-DA53-4251-8B56-29597E8F8551}" dt="2024-02-04T21:10:16.584" v="804" actId="20577"/>
          <ac:spMkLst>
            <pc:docMk/>
            <pc:sldMk cId="3202183113" sldId="259"/>
            <ac:spMk id="13" creationId="{F06AC75A-F586-74D1-B8BB-ADE25F75ADD6}"/>
          </ac:spMkLst>
        </pc:spChg>
        <pc:spChg chg="mod">
          <ac:chgData name="Andrew Cantrell" userId="edb8f765db597cd0" providerId="LiveId" clId="{8ED1CE03-DA53-4251-8B56-29597E8F8551}" dt="2024-02-04T21:10:12.220" v="802" actId="20577"/>
          <ac:spMkLst>
            <pc:docMk/>
            <pc:sldMk cId="3202183113" sldId="259"/>
            <ac:spMk id="14" creationId="{F6CF06FD-1B6C-64DC-7E9F-F64CC7AA3C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A60FC-C4FD-4F24-A0B6-EF38193673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E50-7750-4EAC-A68E-A2CF2764DC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60FC-C4FD-4F24-A0B6-EF38193673F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5E50-7750-4EAC-A68E-A2CF2764D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B8AE0-F0B9-490C-8924-F46B71179F5E}"/>
              </a:ext>
            </a:extLst>
          </p:cNvPr>
          <p:cNvSpPr txBox="1"/>
          <p:nvPr/>
        </p:nvSpPr>
        <p:spPr>
          <a:xfrm>
            <a:off x="0" y="-33249"/>
            <a:ext cx="962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There Is A Time For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EA61B-D019-4571-9577-62EDED694B5E}"/>
              </a:ext>
            </a:extLst>
          </p:cNvPr>
          <p:cNvSpPr txBox="1"/>
          <p:nvPr/>
        </p:nvSpPr>
        <p:spPr>
          <a:xfrm>
            <a:off x="138753" y="1128930"/>
            <a:ext cx="11105803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Jan. – 		He’s Made Everything Beautiful in It’s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Feb. – 		Birth and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Mar. – 	Plant and Uproot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Apr. – 	Kill and Heal / Tear Down and Build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May – 	Weep and Laugh / Mourn and 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June – 	Throw Stones and Gather Stones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July – 	Embrace and Shun Embracing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Aug. – 	Search and Give Up / Keep and Throw Away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Sept. –	Tear and Sew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Oct. – 	Silent and Speak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Nov. – 	Love and Hate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Dec. – 	War and Peace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BB6D7-2F04-46E8-A64E-B7DD87108C04}"/>
              </a:ext>
            </a:extLst>
          </p:cNvPr>
          <p:cNvSpPr txBox="1"/>
          <p:nvPr/>
        </p:nvSpPr>
        <p:spPr>
          <a:xfrm>
            <a:off x="8495539" y="6222632"/>
            <a:ext cx="3222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Ecclesiastes</a:t>
            </a: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 3 : 1 - 11</a:t>
            </a:r>
            <a:endParaRPr kumimoji="0" lang="en-US" sz="28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/>
              <a:uLnTx/>
              <a:uFillTx/>
              <a:latin typeface="Poor Richard" panose="02080502050505020702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FC163-CBCF-37BA-2C6D-0D081FB39B25}"/>
              </a:ext>
            </a:extLst>
          </p:cNvPr>
          <p:cNvSpPr txBox="1"/>
          <p:nvPr/>
        </p:nvSpPr>
        <p:spPr>
          <a:xfrm>
            <a:off x="11593484" y="921454"/>
            <a:ext cx="727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72389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B8AE0-F0B9-490C-8924-F46B71179F5E}"/>
              </a:ext>
            </a:extLst>
          </p:cNvPr>
          <p:cNvSpPr txBox="1"/>
          <p:nvPr/>
        </p:nvSpPr>
        <p:spPr>
          <a:xfrm>
            <a:off x="0" y="-33249"/>
            <a:ext cx="912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A Time to Give Birth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61B1E-8499-CE1A-4EB6-4223B6B9F750}"/>
              </a:ext>
            </a:extLst>
          </p:cNvPr>
          <p:cNvSpPr txBox="1"/>
          <p:nvPr/>
        </p:nvSpPr>
        <p:spPr>
          <a:xfrm>
            <a:off x="0" y="1162871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It is God Who Gives Life   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(Acts 17: 25 / 1 Tim. 6: 13 / Job 33: 4)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8366B-3699-6988-D703-7565D5950BAD}"/>
              </a:ext>
            </a:extLst>
          </p:cNvPr>
          <p:cNvSpPr txBox="1"/>
          <p:nvPr/>
        </p:nvSpPr>
        <p:spPr>
          <a:xfrm>
            <a:off x="0" y="1970061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God Knits Us &amp; Knows Us   	         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(Ps. 139: 13-16 / Jer. 1: 5)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4C015-8434-F4B3-B073-321358706F33}"/>
              </a:ext>
            </a:extLst>
          </p:cNvPr>
          <p:cNvSpPr txBox="1"/>
          <p:nvPr/>
        </p:nvSpPr>
        <p:spPr>
          <a:xfrm>
            <a:off x="0" y="2777251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kern="0" cap="small" dirty="0">
                <a:ln>
                  <a:solidFill>
                    <a:prstClr val="black"/>
                  </a:solidFill>
                </a:ln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“Joy</a:t>
            </a: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That A Child Has Been Born”  		        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(John 16: 21)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18AF-D1ED-B211-11C3-D42D095E8291}"/>
              </a:ext>
            </a:extLst>
          </p:cNvPr>
          <p:cNvSpPr txBox="1"/>
          <p:nvPr/>
        </p:nvSpPr>
        <p:spPr>
          <a:xfrm>
            <a:off x="0" y="3584441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We are Born Pure &amp; in the Kingdom   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Mk. 9: 37, 10: 13-16)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AD458-DC8C-8D74-58AF-21CEE27A9029}"/>
              </a:ext>
            </a:extLst>
          </p:cNvPr>
          <p:cNvSpPr txBox="1"/>
          <p:nvPr/>
        </p:nvSpPr>
        <p:spPr>
          <a:xfrm>
            <a:off x="0" y="4392695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We Can Be Born Again   		  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John 3: 1-10 / 1 Pet. 1: 3, 23)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AC75A-F586-74D1-B8BB-ADE25F75ADD6}"/>
              </a:ext>
            </a:extLst>
          </p:cNvPr>
          <p:cNvSpPr txBox="1"/>
          <p:nvPr/>
        </p:nvSpPr>
        <p:spPr>
          <a:xfrm>
            <a:off x="0" y="5200949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from the “Womb of the Dawn”   	   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Ps. 110: 3 / 1 Pet. 2: 9)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F06FD-1B6C-64DC-7E9F-F64CC7AA3CBB}"/>
              </a:ext>
            </a:extLst>
          </p:cNvPr>
          <p:cNvSpPr txBox="1"/>
          <p:nvPr/>
        </p:nvSpPr>
        <p:spPr>
          <a:xfrm>
            <a:off x="0" y="6009203"/>
            <a:ext cx="109808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Our Inner Self is renewed daily   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2 Cor. 4:16 / Is. 40: 28-31)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6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B8AE0-F0B9-490C-8924-F46B71179F5E}"/>
              </a:ext>
            </a:extLst>
          </p:cNvPr>
          <p:cNvSpPr txBox="1"/>
          <p:nvPr/>
        </p:nvSpPr>
        <p:spPr>
          <a:xfrm>
            <a:off x="0" y="-33249"/>
            <a:ext cx="912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or Richard" panose="02080502050505020702" pitchFamily="18" charset="0"/>
                <a:ea typeface="+mn-ea"/>
                <a:cs typeface="+mn-cs"/>
              </a:rPr>
              <a:t>A Time to Die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61B1E-8499-CE1A-4EB6-4223B6B9F750}"/>
              </a:ext>
            </a:extLst>
          </p:cNvPr>
          <p:cNvSpPr txBox="1"/>
          <p:nvPr/>
        </p:nvSpPr>
        <p:spPr>
          <a:xfrm>
            <a:off x="0" y="1162871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kern="0" cap="small" dirty="0">
                <a:ln>
                  <a:solidFill>
                    <a:prstClr val="black"/>
                  </a:solidFill>
                </a:ln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Death Reigned for a long time</a:t>
            </a: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		              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(Rom. 5: 14, 21 / Gen. 5)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8366B-3699-6988-D703-7565D5950BAD}"/>
              </a:ext>
            </a:extLst>
          </p:cNvPr>
          <p:cNvSpPr txBox="1"/>
          <p:nvPr/>
        </p:nvSpPr>
        <p:spPr>
          <a:xfrm>
            <a:off x="0" y="1970061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Death no longer has dominion      	          </a:t>
            </a:r>
            <a:r>
              <a:rPr kumimoji="0" lang="en-US" sz="32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Rom. 6: 9-14 , 7: 24 – 8:4)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4C015-8434-F4B3-B073-321358706F33}"/>
              </a:ext>
            </a:extLst>
          </p:cNvPr>
          <p:cNvSpPr txBox="1"/>
          <p:nvPr/>
        </p:nvSpPr>
        <p:spPr>
          <a:xfrm>
            <a:off x="0" y="2777251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kern="0" cap="small" dirty="0">
                <a:ln>
                  <a:solidFill>
                    <a:prstClr val="black"/>
                  </a:solidFill>
                </a:ln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death is a current state for many</a:t>
            </a: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 	</a:t>
            </a:r>
            <a:r>
              <a:rPr kumimoji="0" lang="en-US" sz="30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(Eph. 2: 1-7/ Lk.15:26 / 1 Tim.5:6)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18AF-D1ED-B211-11C3-D42D095E8291}"/>
              </a:ext>
            </a:extLst>
          </p:cNvPr>
          <p:cNvSpPr txBox="1"/>
          <p:nvPr/>
        </p:nvSpPr>
        <p:spPr>
          <a:xfrm>
            <a:off x="0" y="3584441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 second death can be forever	         </a:t>
            </a:r>
            <a:r>
              <a:rPr kumimoji="0" lang="en-US" sz="32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Rev. 2:11, 20:6, 20:14, 21:8)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AD458-DC8C-8D74-58AF-21CEE27A9029}"/>
              </a:ext>
            </a:extLst>
          </p:cNvPr>
          <p:cNvSpPr txBox="1"/>
          <p:nvPr/>
        </p:nvSpPr>
        <p:spPr>
          <a:xfrm>
            <a:off x="0" y="4392695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Baptism is the death of our old self </a:t>
            </a:r>
            <a:r>
              <a:rPr lang="en-US" sz="4000" kern="0" cap="small" dirty="0">
                <a:ln>
                  <a:solidFill>
                    <a:prstClr val="black"/>
                  </a:solidFill>
                </a:ln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   </a:t>
            </a:r>
            <a:r>
              <a:rPr kumimoji="0" lang="en-US" sz="32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Rom. 6: 4-11 / Col. 2: 10-13 )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AC75A-F586-74D1-B8BB-ADE25F75ADD6}"/>
              </a:ext>
            </a:extLst>
          </p:cNvPr>
          <p:cNvSpPr txBox="1"/>
          <p:nvPr/>
        </p:nvSpPr>
        <p:spPr>
          <a:xfrm>
            <a:off x="0" y="5200949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kern="0" cap="small" dirty="0">
                <a:ln>
                  <a:solidFill>
                    <a:prstClr val="black"/>
                  </a:solidFill>
                </a:ln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Death is a way of life for the living</a:t>
            </a: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  </a:t>
            </a:r>
            <a:r>
              <a:rPr kumimoji="0" lang="en-US" sz="28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kumimoji="0" lang="en-US" sz="28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Rom. 8:13 / Gal. 5:24 / Lk. 9:23)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F06FD-1B6C-64DC-7E9F-F64CC7AA3CBB}"/>
              </a:ext>
            </a:extLst>
          </p:cNvPr>
          <p:cNvSpPr txBox="1"/>
          <p:nvPr/>
        </p:nvSpPr>
        <p:spPr>
          <a:xfrm>
            <a:off x="0" y="6009203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The death of the Godly is pleasant 	     </a:t>
            </a:r>
            <a:r>
              <a:rPr kumimoji="0" lang="en-US" sz="2800" i="0" u="none" strike="noStrike" kern="0" cap="small" spc="0" normalizeH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(</a:t>
            </a:r>
            <a:r>
              <a:rPr kumimoji="0" lang="en-US" sz="28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Ps. 116:15 / </a:t>
            </a:r>
            <a:r>
              <a:rPr kumimoji="0" lang="en-US" sz="2800" i="0" u="none" strike="noStrike" kern="0" cap="none" spc="0" normalizeH="0" baseline="0" noProof="0" dirty="0" err="1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Phl</a:t>
            </a:r>
            <a:r>
              <a:rPr kumimoji="0" lang="en-US" sz="280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uLnTx/>
                <a:uFillTx/>
                <a:latin typeface="Poor Richard" panose="02080502050505020702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. 1:21 / Rev. 14:13)</a:t>
            </a:r>
            <a:endParaRPr kumimoji="0" lang="en-US" sz="3600" i="0" u="none" strike="noStrike" kern="0" cap="none" spc="0" normalizeH="0" baseline="0" noProof="0" dirty="0">
              <a:ln>
                <a:solidFill>
                  <a:prstClr val="black"/>
                </a:solidFill>
              </a:ln>
              <a:uLnTx/>
              <a:uFillTx/>
              <a:latin typeface="Poor Richard" panose="02080502050505020702" pitchFamily="18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1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438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Poor Richard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Cantrell</dc:creator>
  <cp:lastModifiedBy>Andrew Cantrell</cp:lastModifiedBy>
  <cp:revision>1</cp:revision>
  <cp:lastPrinted>2024-02-04T21:10:42Z</cp:lastPrinted>
  <dcterms:created xsi:type="dcterms:W3CDTF">2024-02-04T12:25:52Z</dcterms:created>
  <dcterms:modified xsi:type="dcterms:W3CDTF">2024-02-04T21:30:47Z</dcterms:modified>
</cp:coreProperties>
</file>