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096E2-2927-42EB-BF87-C38FEBA34961}" v="130" dt="2024-03-02T23:59:25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Cantrell" userId="edb8f765db597cd0" providerId="LiveId" clId="{010096E2-2927-42EB-BF87-C38FEBA34961}"/>
    <pc:docChg chg="modSld">
      <pc:chgData name="Andrew Cantrell" userId="edb8f765db597cd0" providerId="LiveId" clId="{010096E2-2927-42EB-BF87-C38FEBA34961}" dt="2024-03-02T23:59:25.374" v="137" actId="20577"/>
      <pc:docMkLst>
        <pc:docMk/>
      </pc:docMkLst>
      <pc:sldChg chg="modSp mod">
        <pc:chgData name="Andrew Cantrell" userId="edb8f765db597cd0" providerId="LiveId" clId="{010096E2-2927-42EB-BF87-C38FEBA34961}" dt="2024-03-02T23:59:25.374" v="137" actId="20577"/>
        <pc:sldMkLst>
          <pc:docMk/>
          <pc:sldMk cId="2426466845" sldId="258"/>
        </pc:sldMkLst>
        <pc:spChg chg="mod">
          <ac:chgData name="Andrew Cantrell" userId="edb8f765db597cd0" providerId="LiveId" clId="{010096E2-2927-42EB-BF87-C38FEBA34961}" dt="2024-03-02T23:54:02.005" v="127" actId="113"/>
          <ac:spMkLst>
            <pc:docMk/>
            <pc:sldMk cId="2426466845" sldId="258"/>
            <ac:spMk id="7" creationId="{34065894-ED75-156F-A2CC-7E6B7BCC843F}"/>
          </ac:spMkLst>
        </pc:spChg>
        <pc:spChg chg="mod">
          <ac:chgData name="Andrew Cantrell" userId="edb8f765db597cd0" providerId="LiveId" clId="{010096E2-2927-42EB-BF87-C38FEBA34961}" dt="2024-03-02T23:58:16.774" v="132" actId="1035"/>
          <ac:spMkLst>
            <pc:docMk/>
            <pc:sldMk cId="2426466845" sldId="258"/>
            <ac:spMk id="8" creationId="{A97C3545-030A-5E92-8E3E-4F1C9AD43A12}"/>
          </ac:spMkLst>
        </pc:spChg>
        <pc:spChg chg="mod">
          <ac:chgData name="Andrew Cantrell" userId="edb8f765db597cd0" providerId="LiveId" clId="{010096E2-2927-42EB-BF87-C38FEBA34961}" dt="2024-03-02T23:59:25.374" v="137" actId="20577"/>
          <ac:spMkLst>
            <pc:docMk/>
            <pc:sldMk cId="2426466845" sldId="258"/>
            <ac:spMk id="9" creationId="{A89DFA37-7137-34B2-AA99-8238D70D0510}"/>
          </ac:spMkLst>
        </pc:spChg>
        <pc:spChg chg="mod">
          <ac:chgData name="Andrew Cantrell" userId="edb8f765db597cd0" providerId="LiveId" clId="{010096E2-2927-42EB-BF87-C38FEBA34961}" dt="2024-03-02T23:59:11.600" v="135" actId="20577"/>
          <ac:spMkLst>
            <pc:docMk/>
            <pc:sldMk cId="2426466845" sldId="258"/>
            <ac:spMk id="10" creationId="{CDFFF834-2739-3C70-0F3E-10465BC31543}"/>
          </ac:spMkLst>
        </pc:spChg>
        <pc:spChg chg="mod">
          <ac:chgData name="Andrew Cantrell" userId="edb8f765db597cd0" providerId="LiveId" clId="{010096E2-2927-42EB-BF87-C38FEBA34961}" dt="2024-03-02T23:58:26.826" v="134" actId="1036"/>
          <ac:spMkLst>
            <pc:docMk/>
            <pc:sldMk cId="2426466845" sldId="258"/>
            <ac:spMk id="12" creationId="{87BC2E8B-08FE-C3B1-9FE9-D6E035C025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A60FC-C4FD-4F24-A0B6-EF38193673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B5E50-7750-4EAC-A68E-A2CF2764DC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5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60FC-C4FD-4F24-A0B6-EF38193673F5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B5E50-7750-4EAC-A68E-A2CF2764D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DDB2A-A479-2D72-21BA-F2DD1C0E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765CA1-2C2D-2299-230E-52E0AE1E5194}"/>
              </a:ext>
            </a:extLst>
          </p:cNvPr>
          <p:cNvSpPr txBox="1"/>
          <p:nvPr/>
        </p:nvSpPr>
        <p:spPr>
          <a:xfrm>
            <a:off x="0" y="-33249"/>
            <a:ext cx="962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+mn-ea"/>
                <a:cs typeface="+mn-cs"/>
              </a:rPr>
              <a:t>There Is A Time For Everything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48C9E-E7A0-73D6-1B6B-A254A2D759B8}"/>
              </a:ext>
            </a:extLst>
          </p:cNvPr>
          <p:cNvSpPr txBox="1"/>
          <p:nvPr/>
        </p:nvSpPr>
        <p:spPr>
          <a:xfrm>
            <a:off x="138753" y="1128930"/>
            <a:ext cx="11105803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Jan. – 		He’s Made Everything Beautiful in It’s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Feb. – 		Birth and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Mar. – 	Plant and Uproot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Apr. – 	Kill and Heal / Tear Down and Build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May – 	Weep and Laugh / Mourn and 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June – 	Throw Stones and Gather Stones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July – 	Embrace and Shun Embracing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Aug. – 	Search and Give Up / Keep and Throw Away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Sept. –	Tear and Sew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Oct. – 	Silent and Speak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Nov. – 	Love and Hate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Dec. – 	War and Peace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76AFB-BF00-C782-0CE6-1524982CBEBE}"/>
              </a:ext>
            </a:extLst>
          </p:cNvPr>
          <p:cNvSpPr txBox="1"/>
          <p:nvPr/>
        </p:nvSpPr>
        <p:spPr>
          <a:xfrm>
            <a:off x="8495539" y="6222632"/>
            <a:ext cx="3222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or Richard" panose="02080502050505020702" pitchFamily="18" charset="0"/>
                <a:ea typeface="+mn-ea"/>
                <a:cs typeface="+mn-cs"/>
              </a:rPr>
              <a:t>Ecclesiastes</a:t>
            </a:r>
            <a:r>
              <a:rPr kumimoji="0" lang="en-US" sz="28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or Richard" panose="02080502050505020702" pitchFamily="18" charset="0"/>
                <a:ea typeface="+mn-ea"/>
                <a:cs typeface="+mn-cs"/>
              </a:rPr>
              <a:t> 3 : 1 - 11</a:t>
            </a:r>
            <a:endParaRPr kumimoji="0" lang="en-US" sz="28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/>
              <a:uLnTx/>
              <a:uFillTx/>
              <a:latin typeface="Poor Richard" panose="02080502050505020702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+mn-ea"/>
                <a:cs typeface="+mn-cs"/>
              </a:rPr>
              <a:t>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20E3CE-B1D8-BB11-C841-404A9451710C}"/>
              </a:ext>
            </a:extLst>
          </p:cNvPr>
          <p:cNvSpPr txBox="1"/>
          <p:nvPr/>
        </p:nvSpPr>
        <p:spPr>
          <a:xfrm>
            <a:off x="11593484" y="921454"/>
            <a:ext cx="727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28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35393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A718B-B533-0577-9769-1A558FD6F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725051-5E02-98DA-5A41-24012A8BE6D7}"/>
              </a:ext>
            </a:extLst>
          </p:cNvPr>
          <p:cNvSpPr txBox="1"/>
          <p:nvPr/>
        </p:nvSpPr>
        <p:spPr>
          <a:xfrm>
            <a:off x="0" y="-33249"/>
            <a:ext cx="9127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+mn-ea"/>
                <a:cs typeface="+mn-cs"/>
              </a:rPr>
              <a:t>A Time to Plant &amp; to Uproot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65894-ED75-156F-A2CC-7E6B7BCC843F}"/>
              </a:ext>
            </a:extLst>
          </p:cNvPr>
          <p:cNvSpPr txBox="1"/>
          <p:nvPr/>
        </p:nvSpPr>
        <p:spPr>
          <a:xfrm>
            <a:off x="0" y="1009511"/>
            <a:ext cx="12192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cap="small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God’s Care &amp; Sustenance </a:t>
            </a:r>
            <a:r>
              <a:rPr kumimoji="0" lang="en-US" sz="4800" b="1" i="0" u="none" strike="noStrike" kern="0" cap="small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cap="small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					       (</a:t>
            </a:r>
            <a:r>
              <a:rPr kumimoji="0" lang="en-US" sz="4000" b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Gen.</a:t>
            </a:r>
            <a:r>
              <a:rPr kumimoji="0" lang="en-US" sz="4000" b="0" u="none" strike="noStrike" kern="0" cap="none" spc="0" normalizeH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2: 8</a:t>
            </a:r>
            <a:r>
              <a:rPr kumimoji="0" lang="en-US" sz="4000" b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/ Is. 55:</a:t>
            </a:r>
            <a:r>
              <a:rPr kumimoji="0" lang="en-US" sz="4000" b="0" u="none" strike="noStrike" kern="0" cap="none" spc="0" normalizeH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10-11</a:t>
            </a:r>
            <a:r>
              <a:rPr kumimoji="0" lang="en-US" sz="4000" b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/ 2 Cor. 9:10)</a:t>
            </a:r>
            <a:endParaRPr kumimoji="0" lang="en-US" sz="4400" b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C3545-030A-5E92-8E3E-4F1C9AD43A12}"/>
              </a:ext>
            </a:extLst>
          </p:cNvPr>
          <p:cNvSpPr txBox="1"/>
          <p:nvPr/>
        </p:nvSpPr>
        <p:spPr>
          <a:xfrm>
            <a:off x="0" y="2633382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small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Seasons &amp; Situations of Life</a:t>
            </a:r>
            <a:r>
              <a:rPr kumimoji="0" lang="en-US" sz="4800" b="0" i="0" u="none" strike="noStrike" kern="0" cap="small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	(</a:t>
            </a:r>
            <a:r>
              <a:rPr kumimoji="0" lang="en-US" sz="4000" b="0" i="0" u="none" strike="noStrike" kern="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Ecc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</a:t>
            </a:r>
            <a:r>
              <a:rPr kumimoji="0" lang="en-US" sz="4000" b="0" i="0" u="none" strike="noStrike" kern="0" cap="none" spc="0" normalizeH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11: 6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/ Jer. </a:t>
            </a:r>
            <a:r>
              <a:rPr lang="en-US" sz="40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29: 4-14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)</a:t>
            </a:r>
            <a:endParaRPr kumimoji="0" lang="en-US" sz="44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DFA37-7137-34B2-AA99-8238D70D0510}"/>
              </a:ext>
            </a:extLst>
          </p:cNvPr>
          <p:cNvSpPr txBox="1"/>
          <p:nvPr/>
        </p:nvSpPr>
        <p:spPr>
          <a:xfrm>
            <a:off x="0" y="3525305"/>
            <a:ext cx="12192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small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The Rise &amp; Fall of 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cap="small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		</a:t>
            </a:r>
            <a:r>
              <a:rPr lang="en-US" sz="4800" kern="0" cap="small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	</a:t>
            </a:r>
            <a:r>
              <a:rPr kumimoji="0" lang="en-US" sz="40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lang="en-US" sz="40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Ex. 15:17 / 2 Sam. 7:10 / Jer. 18: 1-10 / Acts 17:26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)</a:t>
            </a:r>
            <a:endParaRPr kumimoji="0" lang="en-US" sz="44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FF834-2739-3C70-0F3E-10465BC31543}"/>
              </a:ext>
            </a:extLst>
          </p:cNvPr>
          <p:cNvSpPr txBox="1"/>
          <p:nvPr/>
        </p:nvSpPr>
        <p:spPr>
          <a:xfrm>
            <a:off x="0" y="5147015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small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Ideas</a:t>
            </a:r>
            <a:r>
              <a:rPr kumimoji="0" lang="en-US" sz="4800" b="1" i="0" u="none" strike="noStrike" kern="0" cap="small" spc="0" normalizeH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&amp; Doctrines</a:t>
            </a:r>
            <a:r>
              <a:rPr kumimoji="0" lang="en-US" sz="4800" b="1" i="0" u="none" strike="noStrike" kern="0" cap="small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   </a:t>
            </a:r>
            <a:r>
              <a:rPr kumimoji="0" lang="en-US" sz="4800" b="0" i="0" u="none" strike="noStrike" kern="0" cap="small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Psalm 1 / 1 Cor. 3:</a:t>
            </a:r>
            <a:r>
              <a:rPr kumimoji="0" lang="en-US" sz="4000" b="0" i="0" u="none" strike="noStrike" kern="0" cap="none" spc="0" normalizeH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5-9 / 1 Thess. 5: 21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)</a:t>
            </a:r>
            <a:endParaRPr kumimoji="0" lang="en-US" sz="44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C2E8B-08FE-C3B1-9FE9-D6E035C025C1}"/>
              </a:ext>
            </a:extLst>
          </p:cNvPr>
          <p:cNvSpPr txBox="1"/>
          <p:nvPr/>
        </p:nvSpPr>
        <p:spPr>
          <a:xfrm>
            <a:off x="0" y="6038363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small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Our Souls</a:t>
            </a:r>
            <a:r>
              <a:rPr kumimoji="0" lang="en-US" sz="4800" b="0" i="0" u="none" strike="noStrike" kern="0" cap="small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	 	  (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Mt.</a:t>
            </a:r>
            <a:r>
              <a:rPr kumimoji="0" lang="en-US" sz="4000" b="0" i="0" u="none" strike="noStrike" kern="0" cap="none" spc="0" normalizeH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15: 13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/ Gal. 6: 6-8 / Hos. 8: 7 , 10:12-13)</a:t>
            </a:r>
            <a:endParaRPr kumimoji="0" lang="en-US" sz="44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46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262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Poor Richard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Cantrell</dc:creator>
  <cp:lastModifiedBy>Andrew Cantrell</cp:lastModifiedBy>
  <cp:revision>1</cp:revision>
  <dcterms:created xsi:type="dcterms:W3CDTF">2024-03-02T22:48:39Z</dcterms:created>
  <dcterms:modified xsi:type="dcterms:W3CDTF">2024-03-02T23:59:29Z</dcterms:modified>
</cp:coreProperties>
</file>